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3" d="100"/>
          <a:sy n="93" d="100"/>
        </p:scale>
        <p:origin x="57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0CD71BA-A744-4994-93F5-A9B2C9F0A024}" type="datetimeFigureOut">
              <a:rPr lang="nl-NL" smtClean="0"/>
              <a:t>26-4-2018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264023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0CD71BA-A744-4994-93F5-A9B2C9F0A024}" type="datetimeFigureOut">
              <a:rPr lang="nl-NL" smtClean="0"/>
              <a:t>26-4-2018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379231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0CD71BA-A744-4994-93F5-A9B2C9F0A024}" type="datetimeFigureOut">
              <a:rPr lang="nl-NL" smtClean="0"/>
              <a:t>26-4-2018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62732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0CD71BA-A744-4994-93F5-A9B2C9F0A024}" type="datetimeFigureOut">
              <a:rPr lang="nl-NL" smtClean="0"/>
              <a:t>26-4-2018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411742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0CD71BA-A744-4994-93F5-A9B2C9F0A024}" type="datetimeFigureOut">
              <a:rPr lang="nl-NL" smtClean="0"/>
              <a:t>26-4-2018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427225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0CD71BA-A744-4994-93F5-A9B2C9F0A024}" type="datetimeFigureOut">
              <a:rPr lang="nl-NL" smtClean="0"/>
              <a:t>26-4-2018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364137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0CD71BA-A744-4994-93F5-A9B2C9F0A024}" type="datetimeFigureOut">
              <a:rPr lang="nl-NL" smtClean="0"/>
              <a:t>26-4-2018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119840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0CD71BA-A744-4994-93F5-A9B2C9F0A024}" type="datetimeFigureOut">
              <a:rPr lang="nl-NL" smtClean="0"/>
              <a:t>26-4-2018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331688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D71BA-A744-4994-93F5-A9B2C9F0A024}" type="datetimeFigureOut">
              <a:rPr lang="nl-NL" smtClean="0"/>
              <a:t>26-4-2018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397143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0CD71BA-A744-4994-93F5-A9B2C9F0A024}" type="datetimeFigureOut">
              <a:rPr lang="nl-NL" smtClean="0"/>
              <a:t>26-4-2018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111746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0CD71BA-A744-4994-93F5-A9B2C9F0A024}" type="datetimeFigureOut">
              <a:rPr lang="nl-NL" smtClean="0"/>
              <a:t>26-4-2018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96588C-E241-4057-8508-6367C000C0F7}" type="slidenum">
              <a:rPr lang="nl-NL" smtClean="0"/>
              <a:t>‹nr.›</a:t>
            </a:fld>
            <a:endParaRPr lang="nl-NL"/>
          </a:p>
        </p:txBody>
      </p:sp>
    </p:spTree>
    <p:extLst>
      <p:ext uri="{BB962C8B-B14F-4D97-AF65-F5344CB8AC3E}">
        <p14:creationId xmlns:p14="http://schemas.microsoft.com/office/powerpoint/2010/main" val="374611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D71BA-A744-4994-93F5-A9B2C9F0A024}" type="datetimeFigureOut">
              <a:rPr lang="nl-NL" smtClean="0"/>
              <a:t>26-4-2018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6588C-E241-4057-8508-6367C000C0F7}" type="slidenum">
              <a:rPr lang="nl-NL" smtClean="0"/>
              <a:t>‹nr.›</a:t>
            </a:fld>
            <a:endParaRPr lang="nl-NL"/>
          </a:p>
        </p:txBody>
      </p:sp>
    </p:spTree>
    <p:extLst>
      <p:ext uri="{BB962C8B-B14F-4D97-AF65-F5344CB8AC3E}">
        <p14:creationId xmlns:p14="http://schemas.microsoft.com/office/powerpoint/2010/main" val="3377308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descr="Afbeelding met binnen, persoon, vloer, muur&#10;&#10;Beschrijving is gegenereerd met zeer hoge betrouwbaarheid">
            <a:extLst>
              <a:ext uri="{FF2B5EF4-FFF2-40B4-BE49-F238E27FC236}">
                <a16:creationId xmlns:a16="http://schemas.microsoft.com/office/drawing/2014/main" id="{6C174579-0CD3-4EB4-B78E-7E85231B91F7}"/>
              </a:ext>
            </a:extLst>
          </p:cNvPr>
          <p:cNvPicPr>
            <a:picLocks noChangeAspect="1"/>
          </p:cNvPicPr>
          <p:nvPr/>
        </p:nvPicPr>
        <p:blipFill rotWithShape="1">
          <a:blip r:embed="rId2">
            <a:extLst>
              <a:ext uri="{28A0092B-C50C-407E-A947-70E740481C1C}">
                <a14:useLocalDpi xmlns:a14="http://schemas.microsoft.com/office/drawing/2010/main" val="0"/>
              </a:ext>
            </a:extLst>
          </a:blip>
          <a:srcRect l="2020" r="19324" b="1"/>
          <a:stretch/>
        </p:blipFill>
        <p:spPr>
          <a:xfrm>
            <a:off x="20" y="1"/>
            <a:ext cx="9143979" cy="5861406"/>
          </a:xfrm>
          <a:prstGeom prst="rect">
            <a:avLst/>
          </a:prstGeom>
        </p:spPr>
      </p:pic>
      <p:pic>
        <p:nvPicPr>
          <p:cNvPr id="19" name="Picture 18">
            <a:extLst>
              <a:ext uri="{FF2B5EF4-FFF2-40B4-BE49-F238E27FC236}">
                <a16:creationId xmlns:a16="http://schemas.microsoft.com/office/drawing/2014/main" id="{C378A39E-7C31-46DC-BF58-1048E7CF392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6751" b="26582"/>
          <a:stretch>
            <a:fillRect/>
          </a:stretch>
        </p:blipFill>
        <p:spPr>
          <a:xfrm>
            <a:off x="0" y="5029200"/>
            <a:ext cx="9144000" cy="1828800"/>
          </a:xfrm>
          <a:custGeom>
            <a:avLst/>
            <a:gdLst>
              <a:gd name="connsiteX0" fmla="*/ 0 w 12192000"/>
              <a:gd name="connsiteY0" fmla="*/ 0 h 1828800"/>
              <a:gd name="connsiteX1" fmla="*/ 12192000 w 12192000"/>
              <a:gd name="connsiteY1" fmla="*/ 0 h 1828800"/>
              <a:gd name="connsiteX2" fmla="*/ 12192000 w 12192000"/>
              <a:gd name="connsiteY2" fmla="*/ 1828800 h 1828800"/>
              <a:gd name="connsiteX3" fmla="*/ 0 w 12192000"/>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2192000" h="1828800">
                <a:moveTo>
                  <a:pt x="0" y="0"/>
                </a:moveTo>
                <a:lnTo>
                  <a:pt x="12192000" y="0"/>
                </a:lnTo>
                <a:lnTo>
                  <a:pt x="12192000" y="1828800"/>
                </a:lnTo>
                <a:lnTo>
                  <a:pt x="0" y="1828800"/>
                </a:lnTo>
                <a:close/>
              </a:path>
            </a:pathLst>
          </a:custGeom>
        </p:spPr>
      </p:pic>
      <p:sp>
        <p:nvSpPr>
          <p:cNvPr id="7" name="Rechthoek 6">
            <a:extLst>
              <a:ext uri="{FF2B5EF4-FFF2-40B4-BE49-F238E27FC236}">
                <a16:creationId xmlns:a16="http://schemas.microsoft.com/office/drawing/2014/main" id="{79D534C4-D892-4851-9646-CCA228A1A4E9}"/>
              </a:ext>
            </a:extLst>
          </p:cNvPr>
          <p:cNvSpPr/>
          <p:nvPr/>
        </p:nvSpPr>
        <p:spPr>
          <a:xfrm>
            <a:off x="107879" y="5903892"/>
            <a:ext cx="8979614" cy="954107"/>
          </a:xfrm>
          <a:prstGeom prst="rect">
            <a:avLst/>
          </a:prstGeom>
        </p:spPr>
        <p:txBody>
          <a:bodyPr wrap="square">
            <a:spAutoFit/>
          </a:bodyPr>
          <a:lstStyle/>
          <a:p>
            <a:r>
              <a:rPr lang="nl-NL" sz="1400" b="1" dirty="0"/>
              <a:t>Co-creatie workshop communicatie</a:t>
            </a:r>
            <a:r>
              <a:rPr lang="nl-NL" sz="1400" dirty="0"/>
              <a:t>: een werksessie met verschillende bewoners om samen al het ontwikkelde communicatiemateriaal te beoordelen en aan te vullen. Is de tekst begrijpelijk? Worden verhalen gebruikt die aanspreken? Welke beelden vertellen een duidelijk verhaal? Op basis van alle input wordt het communicatiemateriaal aangepast en zo ontwikkelt dat goed aangesloten wordt bij de bewoners in de wijk.</a:t>
            </a:r>
          </a:p>
        </p:txBody>
      </p:sp>
    </p:spTree>
    <p:extLst>
      <p:ext uri="{BB962C8B-B14F-4D97-AF65-F5344CB8AC3E}">
        <p14:creationId xmlns:p14="http://schemas.microsoft.com/office/powerpoint/2010/main" val="181481832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63</Words>
  <Application>Microsoft Office PowerPoint</Application>
  <PresentationFormat>Diavoorstelling (4:3)</PresentationFormat>
  <Paragraphs>1</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Nathalie Waser</dc:creator>
  <cp:lastModifiedBy>Nathalie Waser</cp:lastModifiedBy>
  <cp:revision>1</cp:revision>
  <dcterms:created xsi:type="dcterms:W3CDTF">2018-04-26T10:40:00Z</dcterms:created>
  <dcterms:modified xsi:type="dcterms:W3CDTF">2018-04-26T10:48:07Z</dcterms:modified>
</cp:coreProperties>
</file>